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695"/>
  </p:normalViewPr>
  <p:slideViewPr>
    <p:cSldViewPr snapToGrid="0">
      <p:cViewPr varScale="1">
        <p:scale>
          <a:sx n="124" d="100"/>
          <a:sy n="124" d="100"/>
        </p:scale>
        <p:origin x="2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5601D-E1D7-0B1E-7B69-4BBDC116A7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3CEE95-B4AC-28B1-D27C-16D39B7586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A4A2BE-D2A7-E306-4F8B-9ABB5663E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4F88E-FD8C-684E-9EA3-28A1465C4B8A}" type="datetimeFigureOut">
              <a:rPr lang="en-US" smtClean="0"/>
              <a:t>6/13/24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859019-8C2A-B129-EFDB-3F26E36C1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7BBDD6-8DF0-AB94-4CD6-72C8CB71A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BC5E0-BCC4-EB4A-834A-E0315D705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791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D6204-5416-1617-8020-D536890F5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EEC0FB-5FE9-704D-30A2-2E6F4123A0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D65F91-9AAD-C7F8-0BA0-5240BEBD6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4F88E-FD8C-684E-9EA3-28A1465C4B8A}" type="datetimeFigureOut">
              <a:rPr lang="en-US" smtClean="0"/>
              <a:t>6/13/24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987E61-ED54-0CD9-68CF-2CB04C441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21A1AA-FD7C-7159-819A-EE6C5B4D1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BC5E0-BCC4-EB4A-834A-E0315D705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7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79BDDD-9F8F-82E5-D003-607D02CAC6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55CA0C-CA7C-AD47-484D-8E51438836B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74D5FB-817B-0F74-EFB4-7D031545A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4F88E-FD8C-684E-9EA3-28A1465C4B8A}" type="datetimeFigureOut">
              <a:rPr lang="en-US" smtClean="0"/>
              <a:t>6/13/24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0290CE-09E7-C3CE-F51A-ECF214155F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C4DECF-9F00-E91B-00BA-14F2FC9FC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BC5E0-BCC4-EB4A-834A-E0315D705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82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7AB719-0944-0A8E-B40D-A34185233A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5F0F85-EBD3-3FEF-C0EA-7BA791C6BA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F4F1E5-5F93-58BC-8339-CCFCBC9D5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4F88E-FD8C-684E-9EA3-28A1465C4B8A}" type="datetimeFigureOut">
              <a:rPr lang="en-US" smtClean="0"/>
              <a:t>6/13/24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20D771-3E67-F8F2-EF31-F817663D8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8F6018-46A1-9594-C7D2-C5C83463AA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BC5E0-BCC4-EB4A-834A-E0315D705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251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7B3ED-C2FC-ECFF-50D6-1888EA1AB4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F2EEF6-76FF-8545-4955-154AE53AFC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8E7797-E3EB-711E-E278-8AF04E3E9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4F88E-FD8C-684E-9EA3-28A1465C4B8A}" type="datetimeFigureOut">
              <a:rPr lang="en-US" smtClean="0"/>
              <a:t>6/13/24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EAFE4F-B640-383A-00CE-6E3AAF4842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475B2D-10AF-1794-6D92-4F10416A4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BC5E0-BCC4-EB4A-834A-E0315D705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602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941CC-806D-F78C-F914-74381BE4A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BCD2B0-3125-2699-18C9-AE6B9695353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82C872-BB2E-FF13-16A6-FBFECC532C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D24F26-F946-4159-675B-2D81BBEBAC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4F88E-FD8C-684E-9EA3-28A1465C4B8A}" type="datetimeFigureOut">
              <a:rPr lang="en-US" smtClean="0"/>
              <a:t>6/13/24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E13916-2819-6772-90AF-873EE26AE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F86BAA-64E5-C953-6081-F8CBC97F2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BC5E0-BCC4-EB4A-834A-E0315D705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262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27C4A-251F-691A-FCE2-D3C3210EC9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039473-0B15-6CA7-C8AA-1C5944278D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563A6F-ED6E-EC77-4F62-337F0EA364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662BA9-E65F-80B4-A189-F102F6F8CE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32F173C-1933-4FDC-BA61-0012E8C80E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B25F28D-CF57-82E4-7B9C-4C42E307A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4F88E-FD8C-684E-9EA3-28A1465C4B8A}" type="datetimeFigureOut">
              <a:rPr lang="en-US" smtClean="0"/>
              <a:t>6/13/24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8CECF9-CB0F-3141-38DF-E36D43DAB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F0A97D-83F5-67E8-20EB-8DD06CDF1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BC5E0-BCC4-EB4A-834A-E0315D705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461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A530EA-EB24-C9C5-8A4F-253327634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B87F38-FEC6-A766-7C09-D758045E82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4F88E-FD8C-684E-9EA3-28A1465C4B8A}" type="datetimeFigureOut">
              <a:rPr lang="en-US" smtClean="0"/>
              <a:t>6/13/24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CB7BD9-2E92-1CA2-0E43-01225CA1D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CB12EF-CAC1-EE67-79B3-BDFB2D78B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BC5E0-BCC4-EB4A-834A-E0315D705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802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37437C-DB03-BE89-08D8-A03CCFC48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4F88E-FD8C-684E-9EA3-28A1465C4B8A}" type="datetimeFigureOut">
              <a:rPr lang="en-US" smtClean="0"/>
              <a:t>6/13/24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BD4B58-B027-3485-1B2D-7F65E4427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B57C90-981D-6E81-D981-785ACDB88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BC5E0-BCC4-EB4A-834A-E0315D705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3841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ECA0B-1B66-3155-A780-AA51F9B95A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C2C878-033D-5667-F1A8-D26D0F9580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9FB000-EB5E-360C-BB7A-13D7A3400A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D8D260-987B-722A-64D1-4D63F2D64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4F88E-FD8C-684E-9EA3-28A1465C4B8A}" type="datetimeFigureOut">
              <a:rPr lang="en-US" smtClean="0"/>
              <a:t>6/13/24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0146D6-E66C-5D7C-69B7-408465444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AB8306-86DD-893F-C65F-1DE49F988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BC5E0-BCC4-EB4A-834A-E0315D705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7129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7D211-4529-9A45-A65A-2E4CD1A96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3BB34D0-9DA1-7F60-EB34-09C46B1B62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05CBA4-6AA6-BC09-0CAE-687F1EB0E2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4F4811-71C9-C873-4F9C-B9B23CF07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4F88E-FD8C-684E-9EA3-28A1465C4B8A}" type="datetimeFigureOut">
              <a:rPr lang="en-US" smtClean="0"/>
              <a:t>6/13/24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823CA3-B633-6A54-A129-6C17F0BB27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02F25A-1A4C-B865-8881-4C2A1B4B1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6BC5E0-BCC4-EB4A-834A-E0315D705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2312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2C1EA74-2C03-0F91-E260-220322021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A04C60-29F3-1392-4675-553A2A27EE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BDA8D5-4C37-661B-4702-5CB6999564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84F88E-FD8C-684E-9EA3-28A1465C4B8A}" type="datetimeFigureOut">
              <a:rPr lang="en-US" smtClean="0"/>
              <a:t>6/13/24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BDF42-419C-A73D-2A96-312376F8834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E8050D-38DA-CE32-FEFA-F07FE7CAC1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6BC5E0-BCC4-EB4A-834A-E0315D705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545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75BE8-98DC-BCE2-0EED-1ED6CEF126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Expectations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5581C4-4DAC-7B83-9B0C-A0C551E62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Be a </a:t>
            </a:r>
            <a:r>
              <a:rPr lang="en-US" b="1" dirty="0"/>
              <a:t>Strong Candidate </a:t>
            </a:r>
            <a:r>
              <a:rPr lang="en-US" dirty="0"/>
              <a:t>when you graduate</a:t>
            </a:r>
          </a:p>
          <a:p>
            <a:pPr lvl="1"/>
            <a:r>
              <a:rPr lang="en-US" dirty="0"/>
              <a:t>Rather than Graduate ASAP (as soon as possible)</a:t>
            </a:r>
          </a:p>
          <a:p>
            <a:r>
              <a:rPr lang="en-US" dirty="0"/>
              <a:t>Graduate </a:t>
            </a:r>
            <a:r>
              <a:rPr lang="en-US" b="1" dirty="0"/>
              <a:t>Courses are More Difficult</a:t>
            </a:r>
          </a:p>
          <a:p>
            <a:pPr lvl="1"/>
            <a:r>
              <a:rPr lang="en-US" dirty="0"/>
              <a:t>Pace is faster, Content is harder</a:t>
            </a:r>
          </a:p>
          <a:p>
            <a:pPr lvl="1"/>
            <a:r>
              <a:rPr lang="en-US" dirty="0"/>
              <a:t>Content here is likely more difficult than your previous Master’s Degree</a:t>
            </a:r>
          </a:p>
          <a:p>
            <a:r>
              <a:rPr lang="en-US" b="1" dirty="0"/>
              <a:t>Student-Employee Duality</a:t>
            </a:r>
          </a:p>
          <a:p>
            <a:pPr lvl="1"/>
            <a:r>
              <a:rPr lang="en-US" dirty="0"/>
              <a:t>0.45 Student Taking Courses</a:t>
            </a:r>
          </a:p>
          <a:p>
            <a:pPr lvl="1"/>
            <a:r>
              <a:rPr lang="en-US" dirty="0"/>
              <a:t>0.45 Employed as a (Teaching) Assistant</a:t>
            </a:r>
          </a:p>
          <a:p>
            <a:pPr lvl="1"/>
            <a:r>
              <a:rPr lang="en-US" dirty="0"/>
              <a:t>0.10 Professional Development</a:t>
            </a:r>
          </a:p>
        </p:txBody>
      </p:sp>
    </p:spTree>
    <p:extLst>
      <p:ext uri="{BB962C8B-B14F-4D97-AF65-F5344CB8AC3E}">
        <p14:creationId xmlns:p14="http://schemas.microsoft.com/office/powerpoint/2010/main" val="2981698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A9BE2-2F33-C0B0-BBA3-B426F7F88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Registration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2CA4F6-0803-DDE7-A08D-72729FE868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Incoming with Bachelor’s Degree or Master’s not in Statistics</a:t>
            </a:r>
          </a:p>
          <a:p>
            <a:pPr lvl="1"/>
            <a:r>
              <a:rPr lang="en-US" dirty="0"/>
              <a:t>Start with 1</a:t>
            </a:r>
            <a:r>
              <a:rPr lang="en-US" baseline="30000" dirty="0"/>
              <a:t>st</a:t>
            </a:r>
            <a:r>
              <a:rPr lang="en-US" dirty="0"/>
              <a:t> year PhD courses (same as MS courses)</a:t>
            </a:r>
          </a:p>
          <a:p>
            <a:r>
              <a:rPr lang="en-US" dirty="0"/>
              <a:t>Incoming with Master’s in Statistics</a:t>
            </a:r>
          </a:p>
          <a:p>
            <a:pPr lvl="1"/>
            <a:r>
              <a:rPr lang="en-US" dirty="0"/>
              <a:t>Start with 1</a:t>
            </a:r>
            <a:r>
              <a:rPr lang="en-US" baseline="30000" dirty="0"/>
              <a:t>st</a:t>
            </a:r>
            <a:r>
              <a:rPr lang="en-US" dirty="0"/>
              <a:t> year PhD courses (same as MS courses)</a:t>
            </a:r>
          </a:p>
          <a:p>
            <a:pPr lvl="1"/>
            <a:r>
              <a:rPr lang="en-US" dirty="0"/>
              <a:t>Start with 2</a:t>
            </a:r>
            <a:r>
              <a:rPr lang="en-US" baseline="30000" dirty="0"/>
              <a:t>nd</a:t>
            </a:r>
            <a:r>
              <a:rPr lang="en-US" dirty="0"/>
              <a:t> year PhD courses (one course same as 2</a:t>
            </a:r>
            <a:r>
              <a:rPr lang="en-US" baseline="30000" dirty="0"/>
              <a:t>nd</a:t>
            </a:r>
            <a:r>
              <a:rPr lang="en-US" dirty="0"/>
              <a:t> year MS course)</a:t>
            </a:r>
          </a:p>
          <a:p>
            <a:pPr lvl="1"/>
            <a:r>
              <a:rPr lang="en-US" dirty="0"/>
              <a:t>Split:</a:t>
            </a:r>
          </a:p>
          <a:p>
            <a:pPr lvl="2"/>
            <a:r>
              <a:rPr lang="en-US" dirty="0"/>
              <a:t>Start with Methods (or Theory) in 1</a:t>
            </a:r>
            <a:r>
              <a:rPr lang="en-US" baseline="30000" dirty="0"/>
              <a:t>st</a:t>
            </a:r>
            <a:r>
              <a:rPr lang="en-US" dirty="0"/>
              <a:t> year PhD courses</a:t>
            </a:r>
          </a:p>
          <a:p>
            <a:pPr lvl="2"/>
            <a:r>
              <a:rPr lang="en-US" dirty="0"/>
              <a:t>Start with Theory (or Methods) in 2</a:t>
            </a:r>
            <a:r>
              <a:rPr lang="en-US" baseline="30000" dirty="0"/>
              <a:t>nd</a:t>
            </a:r>
            <a:r>
              <a:rPr lang="en-US" dirty="0"/>
              <a:t> year PhD courses</a:t>
            </a:r>
          </a:p>
        </p:txBody>
      </p:sp>
    </p:spTree>
    <p:extLst>
      <p:ext uri="{BB962C8B-B14F-4D97-AF65-F5344CB8AC3E}">
        <p14:creationId xmlns:p14="http://schemas.microsoft.com/office/powerpoint/2010/main" val="3398747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A9BE2-2F33-C0B0-BBA3-B426F7F88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Methods/Theory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2CA4F6-0803-DDE7-A08D-72729FE868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Methods Sequence</a:t>
            </a:r>
          </a:p>
          <a:p>
            <a:pPr lvl="1"/>
            <a:r>
              <a:rPr lang="en-US" dirty="0"/>
              <a:t>5000 (4 </a:t>
            </a:r>
            <a:r>
              <a:rPr lang="en-US" dirty="0" err="1"/>
              <a:t>cr</a:t>
            </a:r>
            <a:r>
              <a:rPr lang="en-US" dirty="0"/>
              <a:t>), 5100, 5200, 6010</a:t>
            </a:r>
          </a:p>
          <a:p>
            <a:r>
              <a:rPr lang="en-US" dirty="0"/>
              <a:t>Theory Sequence</a:t>
            </a:r>
          </a:p>
          <a:p>
            <a:pPr lvl="1"/>
            <a:r>
              <a:rPr lang="en-US" dirty="0"/>
              <a:t>5420 (4 </a:t>
            </a:r>
            <a:r>
              <a:rPr lang="en-US" dirty="0" err="1"/>
              <a:t>cr</a:t>
            </a:r>
            <a:r>
              <a:rPr lang="en-US"/>
              <a:t>), </a:t>
            </a:r>
            <a:r>
              <a:rPr lang="en-US" dirty="0"/>
              <a:t>5430, 6410, 6420, (6430)</a:t>
            </a:r>
          </a:p>
          <a:p>
            <a:r>
              <a:rPr lang="en-US" dirty="0"/>
              <a:t>Computing</a:t>
            </a:r>
          </a:p>
          <a:p>
            <a:pPr lvl="1"/>
            <a:r>
              <a:rPr lang="en-US" dirty="0"/>
              <a:t>5790 (1 </a:t>
            </a:r>
            <a:r>
              <a:rPr lang="en-US" dirty="0" err="1"/>
              <a:t>cr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646220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176</Words>
  <Application>Microsoft Macintosh PowerPoint</Application>
  <PresentationFormat>Widescreen</PresentationFormat>
  <Paragraphs>26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Expectations</vt:lpstr>
      <vt:lpstr>Registration</vt:lpstr>
      <vt:lpstr>Methods/Theory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Niemi, Jarad [STAT]</dc:creator>
  <cp:lastModifiedBy>Niemi, Jarad [STAT]</cp:lastModifiedBy>
  <cp:revision>3</cp:revision>
  <dcterms:created xsi:type="dcterms:W3CDTF">2024-06-13T12:38:15Z</dcterms:created>
  <dcterms:modified xsi:type="dcterms:W3CDTF">2024-06-13T14:43:24Z</dcterms:modified>
</cp:coreProperties>
</file>